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85" r:id="rId2"/>
    <p:sldId id="296" r:id="rId3"/>
    <p:sldId id="284" r:id="rId4"/>
    <p:sldId id="299" r:id="rId5"/>
    <p:sldId id="300" r:id="rId6"/>
    <p:sldId id="256" r:id="rId7"/>
    <p:sldId id="297" r:id="rId8"/>
    <p:sldId id="287" r:id="rId9"/>
    <p:sldId id="288" r:id="rId10"/>
    <p:sldId id="289" r:id="rId11"/>
    <p:sldId id="291" r:id="rId12"/>
    <p:sldId id="290" r:id="rId13"/>
    <p:sldId id="293" r:id="rId14"/>
    <p:sldId id="294" r:id="rId15"/>
    <p:sldId id="295" r:id="rId16"/>
    <p:sldId id="292" r:id="rId17"/>
    <p:sldId id="283" r:id="rId18"/>
    <p:sldId id="301" r:id="rId19"/>
    <p:sldId id="302" r:id="rId20"/>
    <p:sldId id="303" r:id="rId21"/>
    <p:sldId id="304" r:id="rId22"/>
    <p:sldId id="306" r:id="rId23"/>
    <p:sldId id="305" r:id="rId24"/>
    <p:sldId id="307" r:id="rId25"/>
    <p:sldId id="308" r:id="rId26"/>
    <p:sldId id="311" r:id="rId27"/>
    <p:sldId id="312" r:id="rId28"/>
    <p:sldId id="313" r:id="rId29"/>
    <p:sldId id="309" r:id="rId30"/>
    <p:sldId id="314" r:id="rId31"/>
    <p:sldId id="315" r:id="rId32"/>
    <p:sldId id="316" r:id="rId33"/>
    <p:sldId id="331" r:id="rId34"/>
    <p:sldId id="317" r:id="rId35"/>
    <p:sldId id="319" r:id="rId36"/>
    <p:sldId id="318" r:id="rId37"/>
    <p:sldId id="320" r:id="rId38"/>
    <p:sldId id="321" r:id="rId39"/>
    <p:sldId id="322" r:id="rId40"/>
    <p:sldId id="330" r:id="rId41"/>
    <p:sldId id="328" r:id="rId42"/>
    <p:sldId id="325" r:id="rId43"/>
    <p:sldId id="323" r:id="rId44"/>
    <p:sldId id="324" r:id="rId45"/>
    <p:sldId id="326" r:id="rId46"/>
    <p:sldId id="327" r:id="rId47"/>
    <p:sldId id="329" r:id="rId48"/>
    <p:sldId id="332" r:id="rId49"/>
  </p:sldIdLst>
  <p:sldSz cx="9144000" cy="5143500" type="screen16x9"/>
  <p:notesSz cx="6858000" cy="9144000"/>
  <p:embeddedFontLst>
    <p:embeddedFont>
      <p:font typeface="Montserrat Light" charset="0"/>
      <p:regular r:id="rId51"/>
      <p:bold r:id="rId52"/>
      <p:italic r:id="rId53"/>
      <p:boldItalic r:id="rId54"/>
    </p:embeddedFont>
    <p:embeddedFont>
      <p:font typeface="Montserrat ExtraBold" charset="0"/>
      <p:bold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C1C4FC0-CA1D-43D1-932F-C7A713DD30E8}">
  <a:tblStyle styleId="{CC1C4FC0-CA1D-43D1-932F-C7A713DD30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6" autoAdjust="0"/>
    <p:restoredTop sz="94660"/>
  </p:normalViewPr>
  <p:slideViewPr>
    <p:cSldViewPr>
      <p:cViewPr>
        <p:scale>
          <a:sx n="90" d="100"/>
          <a:sy n="90" d="100"/>
        </p:scale>
        <p:origin x="-566" y="-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52055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86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43608" y="915566"/>
            <a:ext cx="7056784" cy="3168352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568211" y="1203598"/>
            <a:ext cx="5760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/>
                </a:solidFill>
              </a:rPr>
              <a:t>NÚMEROS ESCRITOS A </a:t>
            </a:r>
            <a:r>
              <a:rPr lang="pt-BR" sz="3000" b="1" dirty="0" smtClean="0">
                <a:solidFill>
                  <a:schemeClr val="tx1"/>
                </a:solidFill>
              </a:rPr>
              <a:t>MÃO</a:t>
            </a:r>
          </a:p>
          <a:p>
            <a:pPr algn="ctr"/>
            <a:r>
              <a:rPr lang="pt-BR" sz="3000" b="1" dirty="0">
                <a:solidFill>
                  <a:schemeClr val="tx1"/>
                </a:solidFill>
              </a:rPr>
              <a:t>FUNÇÕES DE </a:t>
            </a:r>
            <a:r>
              <a:rPr lang="pt-BR" sz="3000" b="1" dirty="0" smtClean="0">
                <a:solidFill>
                  <a:schemeClr val="tx1"/>
                </a:solidFill>
              </a:rPr>
              <a:t>ATIVAÇÃO</a:t>
            </a:r>
            <a:r>
              <a:rPr lang="pt-BR" sz="3000" b="1" dirty="0">
                <a:solidFill>
                  <a:schemeClr val="tx1"/>
                </a:solidFill>
              </a:rPr>
              <a:t/>
            </a:r>
            <a:br>
              <a:rPr lang="pt-BR" sz="3000" b="1" dirty="0">
                <a:solidFill>
                  <a:schemeClr val="tx1"/>
                </a:solidFill>
              </a:rPr>
            </a:br>
            <a:r>
              <a:rPr lang="pt-BR" sz="3000" b="1" dirty="0">
                <a:solidFill>
                  <a:schemeClr val="tx1"/>
                </a:solidFill>
              </a:rPr>
              <a:t>BREAST CÂNCER </a:t>
            </a:r>
            <a:br>
              <a:rPr lang="pt-BR" sz="3000" b="1" dirty="0">
                <a:solidFill>
                  <a:schemeClr val="tx1"/>
                </a:solidFill>
              </a:rPr>
            </a:br>
            <a:r>
              <a:rPr lang="pt-BR" sz="3000" b="1" dirty="0">
                <a:solidFill>
                  <a:schemeClr val="tx1"/>
                </a:solidFill>
              </a:rPr>
              <a:t>ÍRIS (</a:t>
            </a:r>
            <a:r>
              <a:rPr lang="pt-BR" sz="3000" b="1" dirty="0" smtClean="0">
                <a:solidFill>
                  <a:schemeClr val="tx1"/>
                </a:solidFill>
              </a:rPr>
              <a:t>FLORES)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370258" y="3435846"/>
            <a:ext cx="4156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PROFESSOR: Rafael Roque</a:t>
            </a:r>
          </a:p>
          <a:p>
            <a:pPr algn="ctr"/>
            <a:r>
              <a:rPr lang="pt-BR" dirty="0" smtClean="0"/>
              <a:t>GRUPO: Jéssica Andrade, Brenda </a:t>
            </a:r>
            <a:r>
              <a:rPr lang="pt-BR" dirty="0" err="1" smtClean="0"/>
              <a:t>Shiue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512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1619672" y="30675"/>
            <a:ext cx="6110884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COMPARADORES</a:t>
            </a:r>
            <a:endParaRPr lang="pt-BR" sz="48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763688" y="915567"/>
            <a:ext cx="5728836" cy="404840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47CC4046-52C8-4E5F-99C7-1F8E84AEF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146" y="995553"/>
            <a:ext cx="5565920" cy="3888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27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1516558" y="-92289"/>
            <a:ext cx="6110884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EXECUÇÃO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7504" y="771550"/>
            <a:ext cx="8928992" cy="424847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xmlns="" id="{81C248C6-2912-4308-A923-4B2A38D2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48360"/>
            <a:ext cx="8784976" cy="4094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91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107504" y="195486"/>
            <a:ext cx="8928992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RESULTADO </a:t>
            </a:r>
            <a:r>
              <a:rPr lang="pt-BR" sz="4400" dirty="0">
                <a:solidFill>
                  <a:schemeClr val="tx1"/>
                </a:solidFill>
              </a:rPr>
              <a:t>- </a:t>
            </a:r>
            <a:r>
              <a:rPr lang="pt-BR" sz="4400" dirty="0" err="1">
                <a:solidFill>
                  <a:schemeClr val="tx1"/>
                </a:solidFill>
              </a:rPr>
              <a:t>accuracy_score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83567" y="1488146"/>
            <a:ext cx="7704856" cy="26802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AADB986-342D-4AAD-84A8-AA34109A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94" y="1570793"/>
            <a:ext cx="7487203" cy="2514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7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763688" y="915567"/>
            <a:ext cx="5728836" cy="404840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xmlns="" id="{CD602EE1-88C4-4FFC-8660-1D3C0DA6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733" y="994755"/>
            <a:ext cx="5602745" cy="38900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3;p19"/>
          <p:cNvSpPr txBox="1">
            <a:spLocks/>
          </p:cNvSpPr>
          <p:nvPr/>
        </p:nvSpPr>
        <p:spPr>
          <a:xfrm>
            <a:off x="107504" y="0"/>
            <a:ext cx="8928992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000" dirty="0" smtClean="0">
                <a:solidFill>
                  <a:schemeClr val="tx1"/>
                </a:solidFill>
              </a:rPr>
              <a:t>RESULTADO </a:t>
            </a:r>
            <a:r>
              <a:rPr lang="pt-BR" sz="4000" dirty="0">
                <a:solidFill>
                  <a:schemeClr val="tx1"/>
                </a:solidFill>
              </a:rPr>
              <a:t>- </a:t>
            </a:r>
            <a:r>
              <a:rPr lang="pt-BR" sz="4000" dirty="0" err="1">
                <a:solidFill>
                  <a:schemeClr val="tx1"/>
                </a:solidFill>
              </a:rPr>
              <a:t>predict</a:t>
            </a:r>
            <a:endParaRPr lang="pt-BR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8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763688" y="915567"/>
            <a:ext cx="5728836" cy="404840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103;p19"/>
          <p:cNvSpPr txBox="1">
            <a:spLocks/>
          </p:cNvSpPr>
          <p:nvPr/>
        </p:nvSpPr>
        <p:spPr>
          <a:xfrm>
            <a:off x="107504" y="0"/>
            <a:ext cx="8928992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000" dirty="0" smtClean="0">
                <a:solidFill>
                  <a:schemeClr val="tx1"/>
                </a:solidFill>
              </a:rPr>
              <a:t>RESULTADO </a:t>
            </a:r>
            <a:r>
              <a:rPr lang="pt-BR" sz="4000" dirty="0">
                <a:solidFill>
                  <a:schemeClr val="tx1"/>
                </a:solidFill>
              </a:rPr>
              <a:t>- </a:t>
            </a:r>
            <a:r>
              <a:rPr lang="pt-BR" sz="4000" dirty="0" err="1">
                <a:solidFill>
                  <a:schemeClr val="tx1"/>
                </a:solidFill>
              </a:rPr>
              <a:t>confusion_matrix</a:t>
            </a:r>
            <a:endParaRPr lang="pt-BR" sz="4000" dirty="0">
              <a:solidFill>
                <a:schemeClr val="tx1"/>
              </a:solidFill>
            </a:endParaRPr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xmlns="" id="{9783D802-E2A2-4665-90AC-F57BCDD6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98" y="991606"/>
            <a:ext cx="5544616" cy="3896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9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143506" y="195486"/>
            <a:ext cx="8820981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200" dirty="0" smtClean="0">
                <a:solidFill>
                  <a:schemeClr val="tx1"/>
                </a:solidFill>
              </a:rPr>
              <a:t>RESULTADO – épocas e valores</a:t>
            </a:r>
            <a:endParaRPr lang="pt-BR" sz="42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83567" y="1488146"/>
            <a:ext cx="7704856" cy="26802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2A019CFB-5CE5-409C-8230-0796CDC1D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570903"/>
            <a:ext cx="7560840" cy="2513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59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1516558" y="-92289"/>
            <a:ext cx="6110884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REPRESENTAÇÃO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7504" y="771550"/>
            <a:ext cx="8928992" cy="42484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xmlns="" id="{647D0970-8948-432F-B52B-DCF0133C9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68977"/>
            <a:ext cx="8784976" cy="4077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65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1907704" y="1563638"/>
            <a:ext cx="5510310" cy="190491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b="1" dirty="0" smtClean="0">
                <a:solidFill>
                  <a:schemeClr val="tx1"/>
                </a:solidFill>
              </a:rPr>
              <a:t>IRIS (FLORES)</a:t>
            </a:r>
            <a:endParaRPr lang="pt-B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0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631269" y="1059582"/>
            <a:ext cx="6264696" cy="381642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xmlns="" id="{B3F182C9-1730-48BC-8276-F42E5446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7" y="1131590"/>
            <a:ext cx="5999859" cy="36799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3;p19"/>
          <p:cNvSpPr txBox="1">
            <a:spLocks/>
          </p:cNvSpPr>
          <p:nvPr/>
        </p:nvSpPr>
        <p:spPr>
          <a:xfrm>
            <a:off x="251520" y="51470"/>
            <a:ext cx="8712968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Base de Dados - ENTRADA</a:t>
            </a:r>
            <a:endParaRPr lang="pt-B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7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619672" y="1059582"/>
            <a:ext cx="6336704" cy="381642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103;p19"/>
          <p:cNvSpPr txBox="1">
            <a:spLocks/>
          </p:cNvSpPr>
          <p:nvPr/>
        </p:nvSpPr>
        <p:spPr>
          <a:xfrm>
            <a:off x="251520" y="51470"/>
            <a:ext cx="8712968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Base de Dados - SAÍDA</a:t>
            </a:r>
            <a:endParaRPr lang="pt-BR" sz="4400" dirty="0">
              <a:solidFill>
                <a:schemeClr val="tx1"/>
              </a:solidFill>
            </a:endParaRP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xmlns="" id="{D91A750F-AD96-409A-9575-FCB29C1C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43" y="1148929"/>
            <a:ext cx="6048617" cy="3655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91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755576" y="1779662"/>
            <a:ext cx="7488832" cy="20882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 smtClean="0">
                <a:solidFill>
                  <a:schemeClr val="tx1"/>
                </a:solidFill>
              </a:rPr>
              <a:t/>
            </a:r>
            <a:br>
              <a:rPr lang="pt-BR" sz="2600" dirty="0" smtClean="0">
                <a:solidFill>
                  <a:schemeClr val="tx1"/>
                </a:solidFill>
              </a:rPr>
            </a:br>
            <a:r>
              <a:rPr lang="pt-BR" sz="4800" dirty="0" smtClean="0">
                <a:solidFill>
                  <a:schemeClr val="tx1"/>
                </a:solidFill>
              </a:rPr>
              <a:t>FUNÇÕES</a:t>
            </a:r>
            <a:br>
              <a:rPr lang="pt-BR" sz="4800" dirty="0" smtClean="0">
                <a:solidFill>
                  <a:schemeClr val="tx1"/>
                </a:solidFill>
              </a:rPr>
            </a:br>
            <a:r>
              <a:rPr lang="pt-BR" sz="4800" dirty="0" smtClean="0">
                <a:solidFill>
                  <a:schemeClr val="tx1"/>
                </a:solidFill>
              </a:rPr>
              <a:t> DE </a:t>
            </a:r>
            <a:br>
              <a:rPr lang="pt-BR" sz="4800" dirty="0" smtClean="0">
                <a:solidFill>
                  <a:schemeClr val="tx1"/>
                </a:solidFill>
              </a:rPr>
            </a:br>
            <a:r>
              <a:rPr lang="pt-BR" sz="4800" dirty="0" smtClean="0">
                <a:solidFill>
                  <a:schemeClr val="tx1"/>
                </a:solidFill>
              </a:rPr>
              <a:t>ATIVAÇÃO</a:t>
            </a:r>
            <a:r>
              <a:rPr lang="pt-BR" sz="2600" dirty="0" smtClean="0">
                <a:solidFill>
                  <a:schemeClr val="tx1"/>
                </a:solidFill>
              </a:rPr>
              <a:t/>
            </a:r>
            <a:br>
              <a:rPr lang="pt-BR" sz="2600" dirty="0" smtClean="0">
                <a:solidFill>
                  <a:schemeClr val="tx1"/>
                </a:solidFill>
              </a:rPr>
            </a:br>
            <a:r>
              <a:rPr lang="pt-BR" dirty="0" smtClean="0">
                <a:solidFill>
                  <a:schemeClr val="tx1"/>
                </a:solidFill>
              </a:rPr>
              <a:t/>
            </a:r>
            <a:br>
              <a:rPr lang="pt-BR" dirty="0" smtClean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631269" y="1059582"/>
            <a:ext cx="6264696" cy="381642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FA4A3E75-F94D-4D0F-B62C-029E099DC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42" y="1131590"/>
            <a:ext cx="6099518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3;p19"/>
          <p:cNvSpPr txBox="1">
            <a:spLocks/>
          </p:cNvSpPr>
          <p:nvPr/>
        </p:nvSpPr>
        <p:spPr>
          <a:xfrm>
            <a:off x="1525656" y="60867"/>
            <a:ext cx="6204900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PREVISORES</a:t>
            </a:r>
            <a:endParaRPr lang="pt-B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82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631269" y="1059582"/>
            <a:ext cx="6264696" cy="381642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03;p19"/>
          <p:cNvSpPr txBox="1">
            <a:spLocks/>
          </p:cNvSpPr>
          <p:nvPr/>
        </p:nvSpPr>
        <p:spPr>
          <a:xfrm>
            <a:off x="1525656" y="60867"/>
            <a:ext cx="6204900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DUMMY</a:t>
            </a:r>
            <a:endParaRPr lang="pt-BR" sz="48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455D4C6-FF52-46AA-9C3B-0866D1C1F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131590"/>
            <a:ext cx="6044496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83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619672" y="1059582"/>
            <a:ext cx="6276293" cy="381642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03;p19"/>
          <p:cNvSpPr txBox="1">
            <a:spLocks/>
          </p:cNvSpPr>
          <p:nvPr/>
        </p:nvSpPr>
        <p:spPr>
          <a:xfrm>
            <a:off x="1475656" y="60867"/>
            <a:ext cx="6204900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DUMMY</a:t>
            </a:r>
            <a:endParaRPr lang="pt-BR" sz="4800" dirty="0">
              <a:solidFill>
                <a:schemeClr val="tx1"/>
              </a:solidFill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xmlns="" id="{A29DC5D8-9560-471E-9D05-597BC11D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131591"/>
            <a:ext cx="6120680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6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631269" y="1059582"/>
            <a:ext cx="6264696" cy="381642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03;p19"/>
          <p:cNvSpPr txBox="1">
            <a:spLocks/>
          </p:cNvSpPr>
          <p:nvPr/>
        </p:nvSpPr>
        <p:spPr>
          <a:xfrm>
            <a:off x="1525656" y="60867"/>
            <a:ext cx="6204900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DUMMY</a:t>
            </a:r>
            <a:endParaRPr lang="pt-BR" sz="4800" dirty="0">
              <a:solidFill>
                <a:schemeClr val="tx1"/>
              </a:solidFill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xmlns="" id="{9029A45B-BF54-43CD-8E72-B2A5FDE1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76" y="1131590"/>
            <a:ext cx="6073883" cy="367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69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631269" y="1059582"/>
            <a:ext cx="6264696" cy="381642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103;p19"/>
          <p:cNvSpPr txBox="1">
            <a:spLocks/>
          </p:cNvSpPr>
          <p:nvPr/>
        </p:nvSpPr>
        <p:spPr>
          <a:xfrm>
            <a:off x="107504" y="0"/>
            <a:ext cx="8928992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000" dirty="0" smtClean="0">
                <a:solidFill>
                  <a:schemeClr val="tx1"/>
                </a:solidFill>
              </a:rPr>
              <a:t>RESULTADO </a:t>
            </a:r>
            <a:r>
              <a:rPr lang="pt-BR" sz="4000" dirty="0">
                <a:solidFill>
                  <a:schemeClr val="tx1"/>
                </a:solidFill>
              </a:rPr>
              <a:t>- </a:t>
            </a:r>
            <a:r>
              <a:rPr lang="pt-BR" sz="4400" dirty="0" err="1">
                <a:solidFill>
                  <a:schemeClr val="tx1"/>
                </a:solidFill>
              </a:rPr>
              <a:t>predict</a:t>
            </a:r>
            <a:endParaRPr lang="pt-BR" sz="4400" dirty="0">
              <a:solidFill>
                <a:schemeClr val="tx1"/>
              </a:solidFill>
            </a:endParaRPr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xmlns="" id="{6F8CA5B0-2DD9-4B58-A7BA-3FCEEA41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131591"/>
            <a:ext cx="6120680" cy="3672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35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3;p19"/>
          <p:cNvSpPr txBox="1">
            <a:spLocks/>
          </p:cNvSpPr>
          <p:nvPr/>
        </p:nvSpPr>
        <p:spPr>
          <a:xfrm>
            <a:off x="107504" y="195486"/>
            <a:ext cx="8928992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RESULTADO </a:t>
            </a:r>
            <a:r>
              <a:rPr lang="pt-BR" sz="4400" dirty="0">
                <a:solidFill>
                  <a:schemeClr val="tx1"/>
                </a:solidFill>
              </a:rPr>
              <a:t>- </a:t>
            </a:r>
            <a:r>
              <a:rPr lang="pt-BR" sz="4400" dirty="0" err="1">
                <a:solidFill>
                  <a:schemeClr val="tx1"/>
                </a:solidFill>
              </a:rPr>
              <a:t>accuracy_score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83568" y="1851671"/>
            <a:ext cx="7704856" cy="151216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xmlns="" id="{4ADE3A83-3433-4D32-B75B-FBEC4C8FE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44811"/>
            <a:ext cx="7560840" cy="1347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28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724470" y="-92289"/>
            <a:ext cx="7231906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EXECUÇÃO - </a:t>
            </a:r>
            <a:r>
              <a:rPr lang="pt-BR" sz="4400" dirty="0" err="1" smtClean="0">
                <a:solidFill>
                  <a:schemeClr val="tx1"/>
                </a:solidFill>
              </a:rPr>
              <a:t>matplot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7504" y="771550"/>
            <a:ext cx="8928992" cy="424847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0" y="843558"/>
            <a:ext cx="8784208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86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724470" y="-92289"/>
            <a:ext cx="7231906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EXECUÇÃO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7504" y="771550"/>
            <a:ext cx="8928992" cy="424847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43558"/>
            <a:ext cx="8784976" cy="413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56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724470" y="-92289"/>
            <a:ext cx="7231906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EXECUÇÃO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7504" y="771550"/>
            <a:ext cx="8928992" cy="424847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43558"/>
            <a:ext cx="8784976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01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683568" y="1347614"/>
            <a:ext cx="7704856" cy="360039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20AFA606-6344-4F3B-AB5F-8989C9DA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9623"/>
            <a:ext cx="7560840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3;p19"/>
          <p:cNvSpPr txBox="1">
            <a:spLocks/>
          </p:cNvSpPr>
          <p:nvPr/>
        </p:nvSpPr>
        <p:spPr>
          <a:xfrm>
            <a:off x="143506" y="195486"/>
            <a:ext cx="8820981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200" dirty="0" smtClean="0">
                <a:solidFill>
                  <a:schemeClr val="tx1"/>
                </a:solidFill>
              </a:rPr>
              <a:t>RESULTADO – épocas e valores</a:t>
            </a:r>
            <a:endParaRPr lang="pt-BR" sz="4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1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251520" y="51470"/>
            <a:ext cx="8712968" cy="87176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FUNÇÕES DE ATIVAÇÃO</a:t>
            </a:r>
          </a:p>
        </p:txBody>
      </p:sp>
      <p:sp>
        <p:nvSpPr>
          <p:cNvPr id="6" name="Retângulo 5"/>
          <p:cNvSpPr/>
          <p:nvPr/>
        </p:nvSpPr>
        <p:spPr>
          <a:xfrm>
            <a:off x="1115616" y="819820"/>
            <a:ext cx="7128792" cy="417646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877076"/>
            <a:ext cx="6912767" cy="401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7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1516558" y="-92289"/>
            <a:ext cx="6110884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REPRESENTAÇÃO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7504" y="771550"/>
            <a:ext cx="8928992" cy="424847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1B5D297-549C-437E-939D-A2056581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43558"/>
            <a:ext cx="8784976" cy="4093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33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755576" y="1779662"/>
            <a:ext cx="7488832" cy="20882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 smtClean="0">
                <a:solidFill>
                  <a:schemeClr val="tx1"/>
                </a:solidFill>
              </a:rPr>
              <a:t/>
            </a:r>
            <a:br>
              <a:rPr lang="pt-BR" sz="2600" dirty="0" smtClean="0">
                <a:solidFill>
                  <a:schemeClr val="tx1"/>
                </a:solidFill>
              </a:rPr>
            </a:br>
            <a:r>
              <a:rPr lang="pt-BR" dirty="0" smtClean="0">
                <a:solidFill>
                  <a:schemeClr val="tx1"/>
                </a:solidFill>
              </a:rPr>
              <a:t>NÚMEROS FEITOS </a:t>
            </a:r>
            <a:br>
              <a:rPr lang="pt-BR" dirty="0" smtClean="0">
                <a:solidFill>
                  <a:schemeClr val="tx1"/>
                </a:solidFill>
              </a:rPr>
            </a:br>
            <a:r>
              <a:rPr lang="pt-BR" dirty="0" smtClean="0">
                <a:solidFill>
                  <a:schemeClr val="tx1"/>
                </a:solidFill>
              </a:rPr>
              <a:t>A MÃO</a:t>
            </a:r>
            <a:r>
              <a:rPr lang="pt-BR" sz="2600" dirty="0" smtClean="0">
                <a:solidFill>
                  <a:schemeClr val="tx1"/>
                </a:solidFill>
              </a:rPr>
              <a:t/>
            </a:r>
            <a:br>
              <a:rPr lang="pt-BR" sz="2600" dirty="0" smtClean="0">
                <a:solidFill>
                  <a:schemeClr val="tx1"/>
                </a:solidFill>
              </a:rPr>
            </a:br>
            <a:r>
              <a:rPr lang="pt-BR" dirty="0" smtClean="0">
                <a:solidFill>
                  <a:schemeClr val="tx1"/>
                </a:solidFill>
              </a:rPr>
              <a:t/>
            </a:r>
            <a:br>
              <a:rPr lang="pt-BR" dirty="0" smtClean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8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123728" y="1347614"/>
            <a:ext cx="5400600" cy="309634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103;p19"/>
          <p:cNvSpPr txBox="1">
            <a:spLocks/>
          </p:cNvSpPr>
          <p:nvPr/>
        </p:nvSpPr>
        <p:spPr>
          <a:xfrm>
            <a:off x="251520" y="51470"/>
            <a:ext cx="8712968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BASE DE DADOS -INDEXES</a:t>
            </a:r>
            <a:endParaRPr lang="pt-BR" sz="4400" dirty="0">
              <a:solidFill>
                <a:schemeClr val="tx1"/>
              </a:solidFill>
            </a:endParaRPr>
          </a:p>
        </p:txBody>
      </p:sp>
      <p:pic>
        <p:nvPicPr>
          <p:cNvPr id="14338" name="Picture 2" descr="Resultado de imagem para neural network handwriting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7" y="1419622"/>
            <a:ext cx="525658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899592" y="1059582"/>
            <a:ext cx="7848872" cy="374441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A09814EF-3478-4DF9-B701-594503187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31590"/>
            <a:ext cx="7704856" cy="36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3;p19"/>
          <p:cNvSpPr txBox="1">
            <a:spLocks/>
          </p:cNvSpPr>
          <p:nvPr/>
        </p:nvSpPr>
        <p:spPr>
          <a:xfrm>
            <a:off x="251520" y="51470"/>
            <a:ext cx="8712968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BASE DE DADOS - ENTRADA</a:t>
            </a:r>
            <a:endParaRPr lang="pt-B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0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79512" y="1203599"/>
            <a:ext cx="8797423" cy="352839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xmlns="" id="{B1EAD665-7508-4448-B11B-904D2D92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75606"/>
            <a:ext cx="8665853" cy="33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3;p19"/>
          <p:cNvSpPr txBox="1">
            <a:spLocks/>
          </p:cNvSpPr>
          <p:nvPr/>
        </p:nvSpPr>
        <p:spPr>
          <a:xfrm>
            <a:off x="251520" y="51470"/>
            <a:ext cx="8712968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BASE DE TESTE E TREINO</a:t>
            </a:r>
            <a:endParaRPr lang="pt-B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5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360040" y="267751"/>
            <a:ext cx="8316416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000" dirty="0" smtClean="0">
                <a:solidFill>
                  <a:schemeClr val="tx1"/>
                </a:solidFill>
              </a:rPr>
              <a:t>TIPOS DE PARÂMETROS UINT8</a:t>
            </a:r>
            <a:endParaRPr lang="pt-BR" sz="40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79512" y="1563637"/>
            <a:ext cx="8797423" cy="273630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xmlns="" id="{77D92424-C0B1-40FE-A5D2-23672FAE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4" y="1635646"/>
            <a:ext cx="8640960" cy="2583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1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79512" y="1563637"/>
            <a:ext cx="8797423" cy="316835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075F8F52-55DA-47F4-B068-915A9478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07654"/>
            <a:ext cx="8640959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3;p19"/>
          <p:cNvSpPr txBox="1">
            <a:spLocks/>
          </p:cNvSpPr>
          <p:nvPr/>
        </p:nvSpPr>
        <p:spPr>
          <a:xfrm>
            <a:off x="144016" y="267751"/>
            <a:ext cx="8676456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3600" dirty="0" smtClean="0">
                <a:solidFill>
                  <a:schemeClr val="tx1"/>
                </a:solidFill>
              </a:rPr>
              <a:t>TIPOS DE PARÂMETROS FLOAT-32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50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5536" y="1563637"/>
            <a:ext cx="3888432" cy="316835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103;p19"/>
          <p:cNvSpPr txBox="1">
            <a:spLocks/>
          </p:cNvSpPr>
          <p:nvPr/>
        </p:nvSpPr>
        <p:spPr>
          <a:xfrm>
            <a:off x="144016" y="267751"/>
            <a:ext cx="8676456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COM COR  /  SEM COR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788024" y="1563637"/>
            <a:ext cx="3888432" cy="316835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88" y="1712738"/>
            <a:ext cx="3306948" cy="2947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01" y="1851271"/>
            <a:ext cx="3503877" cy="2593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4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5536" y="843300"/>
            <a:ext cx="3888432" cy="41767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103;p19"/>
          <p:cNvSpPr txBox="1">
            <a:spLocks/>
          </p:cNvSpPr>
          <p:nvPr/>
        </p:nvSpPr>
        <p:spPr>
          <a:xfrm>
            <a:off x="144016" y="-20538"/>
            <a:ext cx="8676456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3200" b="1" dirty="0" smtClean="0">
                <a:solidFill>
                  <a:schemeClr val="tx1"/>
                </a:solidFill>
              </a:rPr>
              <a:t>VALORES ALTOS / VALORES BAIXOS</a:t>
            </a:r>
            <a:endParaRPr lang="pt-BR" sz="3200" b="1" dirty="0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860032" y="843300"/>
            <a:ext cx="3888432" cy="41767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xmlns="" id="{65FC7725-C30F-4749-BC5C-40C539958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18" y="987574"/>
            <a:ext cx="2867894" cy="385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xmlns="" id="{CB148436-708B-4066-93A0-EB325F51E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208" y="987574"/>
            <a:ext cx="2869200" cy="3893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68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47204" y="699542"/>
            <a:ext cx="8856984" cy="424847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103;p19"/>
          <p:cNvSpPr txBox="1">
            <a:spLocks/>
          </p:cNvSpPr>
          <p:nvPr/>
        </p:nvSpPr>
        <p:spPr>
          <a:xfrm>
            <a:off x="144016" y="-92546"/>
            <a:ext cx="8676456" cy="79183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000" dirty="0" smtClean="0">
                <a:solidFill>
                  <a:schemeClr val="tx1"/>
                </a:solidFill>
              </a:rPr>
              <a:t>EXECUÇÃO</a:t>
            </a:r>
            <a:endParaRPr lang="pt-BR" sz="4000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5" y="771550"/>
            <a:ext cx="8645005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51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1497221" y="45017"/>
            <a:ext cx="6204900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DECLARAÇÃO</a:t>
            </a:r>
            <a:endParaRPr lang="pt-BR" sz="48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195736" y="915567"/>
            <a:ext cx="4824536" cy="4048406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71" y="1026024"/>
            <a:ext cx="4642793" cy="384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0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7504" y="1275607"/>
            <a:ext cx="8856984" cy="29523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103;p19"/>
          <p:cNvSpPr txBox="1">
            <a:spLocks/>
          </p:cNvSpPr>
          <p:nvPr/>
        </p:nvSpPr>
        <p:spPr>
          <a:xfrm>
            <a:off x="144016" y="-20538"/>
            <a:ext cx="8676456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RESULTADOS</a:t>
            </a:r>
            <a:endParaRPr lang="pt-BR" sz="4400" dirty="0">
              <a:solidFill>
                <a:schemeClr val="tx1"/>
              </a:solidFill>
            </a:endParaRP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xmlns="" id="{08895592-50A0-45E1-992F-9A48C1EE0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6" y="1347614"/>
            <a:ext cx="8685584" cy="2823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9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7504" y="1491629"/>
            <a:ext cx="8856984" cy="316835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103;p19"/>
          <p:cNvSpPr txBox="1">
            <a:spLocks/>
          </p:cNvSpPr>
          <p:nvPr/>
        </p:nvSpPr>
        <p:spPr>
          <a:xfrm>
            <a:off x="216024" y="267751"/>
            <a:ext cx="8676456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3600" dirty="0" smtClean="0">
                <a:solidFill>
                  <a:schemeClr val="tx1"/>
                </a:solidFill>
              </a:rPr>
              <a:t>REDES NEURAIS CONVOLUCIONAIS</a:t>
            </a:r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10243" name="Picture 3" descr="E:\RedesNeurais\Numeros Escritos a Mão\etapas da rede convulucioo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72" y="1563638"/>
            <a:ext cx="8610600" cy="301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21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79512" y="1347614"/>
            <a:ext cx="8712968" cy="33843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103;p19"/>
          <p:cNvSpPr txBox="1">
            <a:spLocks/>
          </p:cNvSpPr>
          <p:nvPr/>
        </p:nvSpPr>
        <p:spPr>
          <a:xfrm>
            <a:off x="179512" y="51471"/>
            <a:ext cx="8784976" cy="108012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2700" dirty="0" smtClean="0">
                <a:solidFill>
                  <a:schemeClr val="tx1"/>
                </a:solidFill>
              </a:rPr>
              <a:t>REPRESENTAÇÃO – OPERADOR DE CONVULÇÃO</a:t>
            </a:r>
            <a:endParaRPr lang="pt-BR" sz="27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3C012EB-DDB1-4B05-8ADC-BF4E2260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428031"/>
            <a:ext cx="8568952" cy="3223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8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79512" y="1347614"/>
            <a:ext cx="8712968" cy="33843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103;p19"/>
          <p:cNvSpPr txBox="1">
            <a:spLocks/>
          </p:cNvSpPr>
          <p:nvPr/>
        </p:nvSpPr>
        <p:spPr>
          <a:xfrm>
            <a:off x="260804" y="195486"/>
            <a:ext cx="8420036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000" dirty="0" smtClean="0">
                <a:solidFill>
                  <a:schemeClr val="tx1"/>
                </a:solidFill>
              </a:rPr>
              <a:t>REPRESENTAÇÃO</a:t>
            </a:r>
            <a:r>
              <a:rPr lang="pt-BR" sz="4400" dirty="0" smtClean="0">
                <a:solidFill>
                  <a:schemeClr val="tx1"/>
                </a:solidFill>
              </a:rPr>
              <a:t> - </a:t>
            </a:r>
            <a:r>
              <a:rPr lang="pt-BR" sz="4400" dirty="0">
                <a:solidFill>
                  <a:schemeClr val="tx1"/>
                </a:solidFill>
              </a:rPr>
              <a:t>RELU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D356EFE-3211-41DD-A3E8-B9E891F1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04" y="1413479"/>
            <a:ext cx="8550381" cy="3254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84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79512" y="1347614"/>
            <a:ext cx="8712968" cy="33843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103;p19"/>
          <p:cNvSpPr txBox="1">
            <a:spLocks/>
          </p:cNvSpPr>
          <p:nvPr/>
        </p:nvSpPr>
        <p:spPr>
          <a:xfrm>
            <a:off x="35496" y="266998"/>
            <a:ext cx="9013304" cy="1008608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2700" dirty="0" smtClean="0">
                <a:solidFill>
                  <a:schemeClr val="tx1"/>
                </a:solidFill>
              </a:rPr>
              <a:t>REPRESENTAÇÃO – MAPA DE CARACTERÍSTICAS</a:t>
            </a:r>
            <a:endParaRPr lang="pt-BR" sz="2700" dirty="0">
              <a:solidFill>
                <a:schemeClr val="tx1"/>
              </a:solidFill>
            </a:endParaRP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xmlns="" id="{10A30458-5A09-4BF6-BD63-AA9881A7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19622"/>
            <a:ext cx="8568952" cy="3240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426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79512" y="1347614"/>
            <a:ext cx="8712968" cy="33843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103;p19"/>
          <p:cNvSpPr txBox="1">
            <a:spLocks/>
          </p:cNvSpPr>
          <p:nvPr/>
        </p:nvSpPr>
        <p:spPr>
          <a:xfrm>
            <a:off x="683568" y="339502"/>
            <a:ext cx="8280920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 smtClean="0">
                <a:solidFill>
                  <a:schemeClr val="tx1"/>
                </a:solidFill>
              </a:rPr>
              <a:t>REPRESENTAÇÃO -POOLING</a:t>
            </a:r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C62D8CC2-B96B-4843-9CD7-1ED769FA3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419622"/>
            <a:ext cx="8568953" cy="3240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718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19"/>
          <p:cNvSpPr txBox="1">
            <a:spLocks/>
          </p:cNvSpPr>
          <p:nvPr/>
        </p:nvSpPr>
        <p:spPr>
          <a:xfrm>
            <a:off x="899592" y="-20538"/>
            <a:ext cx="8064896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600" dirty="0" smtClean="0">
                <a:solidFill>
                  <a:schemeClr val="tx1"/>
                </a:solidFill>
              </a:rPr>
              <a:t>REPRESENTAÇÃO - FLATTENING</a:t>
            </a:r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11266" name="Picture 2" descr="E:\RedesNeurais\Numeros Escritos a Mão\flette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71550"/>
            <a:ext cx="7348562" cy="405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27584" y="699542"/>
            <a:ext cx="7488832" cy="417646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2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19"/>
          <p:cNvSpPr txBox="1">
            <a:spLocks/>
          </p:cNvSpPr>
          <p:nvPr/>
        </p:nvSpPr>
        <p:spPr>
          <a:xfrm>
            <a:off x="611560" y="-20538"/>
            <a:ext cx="8280920" cy="86383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800" dirty="0" smtClean="0">
                <a:solidFill>
                  <a:schemeClr val="tx1"/>
                </a:solidFill>
              </a:rPr>
              <a:t>REPRESENTAÇÃO – REDE NEURAL DENSA</a:t>
            </a:r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23528" y="786532"/>
            <a:ext cx="8496944" cy="417646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290" name="Picture 2" descr="E:\RedesNeurais\Numeros Escritos a Mão\particiona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8" y="861648"/>
            <a:ext cx="8324986" cy="401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5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43608" y="915566"/>
            <a:ext cx="7056784" cy="3168352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568211" y="1433777"/>
            <a:ext cx="5760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/>
                </a:solidFill>
              </a:rPr>
              <a:t>NÚMEROS ESCRITOS A </a:t>
            </a:r>
            <a:r>
              <a:rPr lang="pt-BR" sz="3000" b="1" dirty="0" smtClean="0">
                <a:solidFill>
                  <a:schemeClr val="tx1"/>
                </a:solidFill>
              </a:rPr>
              <a:t>MÃO</a:t>
            </a:r>
          </a:p>
          <a:p>
            <a:pPr algn="ctr"/>
            <a:r>
              <a:rPr lang="pt-BR" sz="3000" b="1" dirty="0">
                <a:solidFill>
                  <a:schemeClr val="tx1"/>
                </a:solidFill>
              </a:rPr>
              <a:t>FUNÇÕES DE </a:t>
            </a:r>
            <a:r>
              <a:rPr lang="pt-BR" sz="3000" b="1" dirty="0" smtClean="0">
                <a:solidFill>
                  <a:schemeClr val="tx1"/>
                </a:solidFill>
              </a:rPr>
              <a:t>ATIVAÇÃO</a:t>
            </a:r>
            <a:r>
              <a:rPr lang="pt-BR" sz="3000" b="1" dirty="0">
                <a:solidFill>
                  <a:schemeClr val="tx1"/>
                </a:solidFill>
              </a:rPr>
              <a:t/>
            </a:r>
            <a:br>
              <a:rPr lang="pt-BR" sz="3000" b="1" dirty="0">
                <a:solidFill>
                  <a:schemeClr val="tx1"/>
                </a:solidFill>
              </a:rPr>
            </a:br>
            <a:r>
              <a:rPr lang="pt-BR" sz="3000" b="1" dirty="0">
                <a:solidFill>
                  <a:schemeClr val="tx1"/>
                </a:solidFill>
              </a:rPr>
              <a:t>BREAST CÂNCER </a:t>
            </a:r>
            <a:br>
              <a:rPr lang="pt-BR" sz="3000" b="1" dirty="0">
                <a:solidFill>
                  <a:schemeClr val="tx1"/>
                </a:solidFill>
              </a:rPr>
            </a:br>
            <a:r>
              <a:rPr lang="pt-BR" sz="3000" b="1" dirty="0">
                <a:solidFill>
                  <a:schemeClr val="tx1"/>
                </a:solidFill>
              </a:rPr>
              <a:t>ÍRIS (</a:t>
            </a:r>
            <a:r>
              <a:rPr lang="pt-BR" sz="3000" b="1" dirty="0" smtClean="0">
                <a:solidFill>
                  <a:schemeClr val="tx1"/>
                </a:solidFill>
              </a:rPr>
              <a:t>FLORES)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255937" y="3729821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Jéssica Andrade, Brenda </a:t>
            </a:r>
            <a:r>
              <a:rPr lang="pt-BR" dirty="0" err="1" smtClean="0"/>
              <a:t>Shiue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278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107504" y="195486"/>
            <a:ext cx="8928992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RESULTADO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83567" y="1488146"/>
            <a:ext cx="7704856" cy="268025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94785"/>
            <a:ext cx="756084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83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827584" y="1779662"/>
            <a:ext cx="7488832" cy="20882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 smtClean="0">
                <a:solidFill>
                  <a:schemeClr val="tx1"/>
                </a:solidFill>
              </a:rPr>
              <a:t/>
            </a:r>
            <a:br>
              <a:rPr lang="pt-BR" sz="2600" dirty="0" smtClean="0">
                <a:solidFill>
                  <a:schemeClr val="tx1"/>
                </a:solidFill>
              </a:rPr>
            </a:br>
            <a:r>
              <a:rPr lang="pt-BR" sz="4000" dirty="0" smtClean="0">
                <a:solidFill>
                  <a:schemeClr val="tx1"/>
                </a:solidFill>
              </a:rPr>
              <a:t>BREAST CÂNCER</a:t>
            </a:r>
            <a:r>
              <a:rPr lang="pt-BR" sz="2600" dirty="0" smtClean="0">
                <a:solidFill>
                  <a:schemeClr val="tx1"/>
                </a:solidFill>
              </a:rPr>
              <a:t/>
            </a:r>
            <a:br>
              <a:rPr lang="pt-BR" sz="2600" dirty="0" smtClean="0">
                <a:solidFill>
                  <a:schemeClr val="tx1"/>
                </a:solidFill>
              </a:rPr>
            </a:br>
            <a:r>
              <a:rPr lang="pt-BR" dirty="0" smtClean="0">
                <a:solidFill>
                  <a:schemeClr val="tx1"/>
                </a:solidFill>
              </a:rPr>
              <a:t/>
            </a:r>
            <a:br>
              <a:rPr lang="pt-BR" dirty="0" smtClean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251520" y="51470"/>
            <a:ext cx="8712968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400" dirty="0" smtClean="0">
                <a:solidFill>
                  <a:schemeClr val="tx1"/>
                </a:solidFill>
              </a:rPr>
              <a:t>Base de Dados - ENTRADA</a:t>
            </a:r>
            <a:endParaRPr lang="pt-BR" sz="4400" dirty="0">
              <a:solidFill>
                <a:schemeClr val="tx1"/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633CB80B-23F1-498C-916D-E23974CF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0" y="1282668"/>
            <a:ext cx="7452828" cy="3425037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55576" y="1158983"/>
            <a:ext cx="7704856" cy="367240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39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2699792" y="1548193"/>
            <a:ext cx="62049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Base de Dados</a:t>
            </a:r>
            <a:endParaRPr lang="pt-BR" sz="48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8B430EE-BEB4-4312-A9F6-277DEC5FE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24" y="273442"/>
            <a:ext cx="1384804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4572000" y="2740446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/>
              <a:t>SAÍDA</a:t>
            </a:r>
            <a:endParaRPr lang="pt-BR" sz="4400" b="1" dirty="0"/>
          </a:p>
        </p:txBody>
      </p:sp>
      <p:sp>
        <p:nvSpPr>
          <p:cNvPr id="3" name="Retângulo 2"/>
          <p:cNvSpPr/>
          <p:nvPr/>
        </p:nvSpPr>
        <p:spPr>
          <a:xfrm>
            <a:off x="355332" y="123478"/>
            <a:ext cx="2272451" cy="490844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52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9"/>
          <p:cNvSpPr txBox="1">
            <a:spLocks/>
          </p:cNvSpPr>
          <p:nvPr/>
        </p:nvSpPr>
        <p:spPr>
          <a:xfrm>
            <a:off x="1525656" y="60867"/>
            <a:ext cx="6204900" cy="100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PREVISORES</a:t>
            </a:r>
            <a:endParaRPr lang="pt-BR" sz="4800" dirty="0">
              <a:solidFill>
                <a:schemeClr val="tx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763688" y="915567"/>
            <a:ext cx="5728836" cy="404840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DD8AA48E-57CA-4F71-8F71-BA999F99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106" y="985458"/>
            <a:ext cx="5544000" cy="3899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443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159</Words>
  <Application>Microsoft Office PowerPoint</Application>
  <PresentationFormat>Apresentação na tela (16:9)</PresentationFormat>
  <Paragraphs>54</Paragraphs>
  <Slides>48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2" baseType="lpstr">
      <vt:lpstr>Arial</vt:lpstr>
      <vt:lpstr>Montserrat Light</vt:lpstr>
      <vt:lpstr>Montserrat ExtraBold</vt:lpstr>
      <vt:lpstr>Juliet template</vt:lpstr>
      <vt:lpstr>Apresentação do PowerPoint</vt:lpstr>
      <vt:lpstr> FUNÇÕES  DE  ATIVAÇÃO  </vt:lpstr>
      <vt:lpstr>Apresentação do PowerPoint</vt:lpstr>
      <vt:lpstr>Apresentação do PowerPoint</vt:lpstr>
      <vt:lpstr>Apresentação do PowerPoint</vt:lpstr>
      <vt:lpstr> BREAST CÂNCER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IRIS (FLORES)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NÚMEROS FEITOS  A MÃO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CÂNCER  IRIS FLÔRES NÚMEROS</dc:title>
  <dc:creator>jessica</dc:creator>
  <cp:lastModifiedBy>flavio-pc</cp:lastModifiedBy>
  <cp:revision>26</cp:revision>
  <dcterms:modified xsi:type="dcterms:W3CDTF">2019-05-20T02:10:46Z</dcterms:modified>
</cp:coreProperties>
</file>